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68" r:id="rId4"/>
    <p:sldMasterId id="2147483670" r:id="rId5"/>
    <p:sldMasterId id="2147483672" r:id="rId6"/>
  </p:sldMasterIdLst>
  <p:sldIdLst>
    <p:sldId id="257" r:id="rId7"/>
    <p:sldId id="258" r:id="rId8"/>
    <p:sldId id="259" r:id="rId9"/>
    <p:sldId id="260" r:id="rId10"/>
  </p:sldIdLst>
  <p:sldSz cx="37490400" cy="21031200"/>
  <p:notesSz cx="6858000" cy="9144000"/>
  <p:defaultTextStyle>
    <a:defPPr>
      <a:defRPr lang="en-US"/>
    </a:defPPr>
    <a:lvl1pPr marL="0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2026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4052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6078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8104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60131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2157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4183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6209" algn="l" defTabSz="1672026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120">
          <p15:clr>
            <a:srgbClr val="A4A3A4"/>
          </p15:clr>
        </p15:guide>
        <p15:guide id="2" orient="horz" pos="3171">
          <p15:clr>
            <a:srgbClr val="A4A3A4"/>
          </p15:clr>
        </p15:guide>
        <p15:guide id="3" orient="horz" pos="6624">
          <p15:clr>
            <a:srgbClr val="A4A3A4"/>
          </p15:clr>
        </p15:guide>
        <p15:guide id="4" orient="horz" pos="3205">
          <p15:clr>
            <a:srgbClr val="A4A3A4"/>
          </p15:clr>
        </p15:guide>
        <p15:guide id="5" pos="114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7" autoAdjust="0"/>
    <p:restoredTop sz="94660"/>
  </p:normalViewPr>
  <p:slideViewPr>
    <p:cSldViewPr snapToGrid="0" snapToObjects="1">
      <p:cViewPr varScale="1">
        <p:scale>
          <a:sx n="17" d="100"/>
          <a:sy n="17" d="100"/>
        </p:scale>
        <p:origin x="1061" y="48"/>
      </p:cViewPr>
      <p:guideLst>
        <p:guide orient="horz" pos="13120"/>
        <p:guide orient="horz" pos="3171"/>
        <p:guide orient="horz" pos="6624"/>
        <p:guide orient="horz" pos="3205"/>
        <p:guide pos="114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48" y="1119718"/>
            <a:ext cx="32335470" cy="40650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350" y="5155567"/>
            <a:ext cx="15860195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2350" y="7682230"/>
            <a:ext cx="15860195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79515" y="5155567"/>
            <a:ext cx="15938303" cy="2526663"/>
          </a:xfrm>
        </p:spPr>
        <p:txBody>
          <a:bodyPr anchor="b"/>
          <a:lstStyle>
            <a:lvl1pPr marL="0" indent="0">
              <a:buNone/>
              <a:defRPr sz="7360" b="1"/>
            </a:lvl1pPr>
            <a:lvl2pPr marL="1402095" indent="0">
              <a:buNone/>
              <a:defRPr sz="6133" b="1"/>
            </a:lvl2pPr>
            <a:lvl3pPr marL="2804190" indent="0">
              <a:buNone/>
              <a:defRPr sz="5520" b="1"/>
            </a:lvl3pPr>
            <a:lvl4pPr marL="4206286" indent="0">
              <a:buNone/>
              <a:defRPr sz="4907" b="1"/>
            </a:lvl4pPr>
            <a:lvl5pPr marL="5608381" indent="0">
              <a:buNone/>
              <a:defRPr sz="4907" b="1"/>
            </a:lvl5pPr>
            <a:lvl6pPr marL="7010476" indent="0">
              <a:buNone/>
              <a:defRPr sz="4907" b="1"/>
            </a:lvl6pPr>
            <a:lvl7pPr marL="8412571" indent="0">
              <a:buNone/>
              <a:defRPr sz="4907" b="1"/>
            </a:lvl7pPr>
            <a:lvl8pPr marL="9814667" indent="0">
              <a:buNone/>
              <a:defRPr sz="4907" b="1"/>
            </a:lvl8pPr>
            <a:lvl9pPr marL="11216762" indent="0">
              <a:buNone/>
              <a:defRPr sz="49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79515" y="7682230"/>
            <a:ext cx="15938303" cy="112994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37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3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1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>
              <a:defRPr sz="9813"/>
            </a:lvl1pPr>
            <a:lvl2pPr>
              <a:defRPr sz="8587"/>
            </a:lvl2pPr>
            <a:lvl3pPr>
              <a:defRPr sz="7360"/>
            </a:lvl3pPr>
            <a:lvl4pPr>
              <a:defRPr sz="6133"/>
            </a:lvl4pPr>
            <a:lvl5pPr>
              <a:defRPr sz="6133"/>
            </a:lvl5pPr>
            <a:lvl6pPr>
              <a:defRPr sz="6133"/>
            </a:lvl6pPr>
            <a:lvl7pPr>
              <a:defRPr sz="6133"/>
            </a:lvl7pPr>
            <a:lvl8pPr>
              <a:defRPr sz="6133"/>
            </a:lvl8pPr>
            <a:lvl9pPr>
              <a:defRPr sz="61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0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350" y="1402080"/>
            <a:ext cx="12091629" cy="4907280"/>
          </a:xfrm>
        </p:spPr>
        <p:txBody>
          <a:bodyPr anchor="b"/>
          <a:lstStyle>
            <a:lvl1pPr>
              <a:defRPr sz="981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938303" y="3028105"/>
            <a:ext cx="18979515" cy="14945783"/>
          </a:xfrm>
        </p:spPr>
        <p:txBody>
          <a:bodyPr/>
          <a:lstStyle>
            <a:lvl1pPr marL="0" indent="0">
              <a:buNone/>
              <a:defRPr sz="9813"/>
            </a:lvl1pPr>
            <a:lvl2pPr marL="1402095" indent="0">
              <a:buNone/>
              <a:defRPr sz="8587"/>
            </a:lvl2pPr>
            <a:lvl3pPr marL="2804190" indent="0">
              <a:buNone/>
              <a:defRPr sz="7360"/>
            </a:lvl3pPr>
            <a:lvl4pPr marL="4206286" indent="0">
              <a:buNone/>
              <a:defRPr sz="6133"/>
            </a:lvl4pPr>
            <a:lvl5pPr marL="5608381" indent="0">
              <a:buNone/>
              <a:defRPr sz="6133"/>
            </a:lvl5pPr>
            <a:lvl6pPr marL="7010476" indent="0">
              <a:buNone/>
              <a:defRPr sz="6133"/>
            </a:lvl6pPr>
            <a:lvl7pPr marL="8412571" indent="0">
              <a:buNone/>
              <a:defRPr sz="6133"/>
            </a:lvl7pPr>
            <a:lvl8pPr marL="9814667" indent="0">
              <a:buNone/>
              <a:defRPr sz="6133"/>
            </a:lvl8pPr>
            <a:lvl9pPr marL="11216762" indent="0">
              <a:buNone/>
              <a:defRPr sz="61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2350" y="6309360"/>
            <a:ext cx="12091629" cy="11688870"/>
          </a:xfrm>
        </p:spPr>
        <p:txBody>
          <a:bodyPr/>
          <a:lstStyle>
            <a:lvl1pPr marL="0" indent="0">
              <a:buNone/>
              <a:defRPr sz="4907"/>
            </a:lvl1pPr>
            <a:lvl2pPr marL="1402095" indent="0">
              <a:buNone/>
              <a:defRPr sz="4293"/>
            </a:lvl2pPr>
            <a:lvl3pPr marL="2804190" indent="0">
              <a:buNone/>
              <a:defRPr sz="3680"/>
            </a:lvl3pPr>
            <a:lvl4pPr marL="4206286" indent="0">
              <a:buNone/>
              <a:defRPr sz="3067"/>
            </a:lvl4pPr>
            <a:lvl5pPr marL="5608381" indent="0">
              <a:buNone/>
              <a:defRPr sz="3067"/>
            </a:lvl5pPr>
            <a:lvl6pPr marL="7010476" indent="0">
              <a:buNone/>
              <a:defRPr sz="3067"/>
            </a:lvl6pPr>
            <a:lvl7pPr marL="8412571" indent="0">
              <a:buNone/>
              <a:defRPr sz="3067"/>
            </a:lvl7pPr>
            <a:lvl8pPr marL="9814667" indent="0">
              <a:buNone/>
              <a:defRPr sz="3067"/>
            </a:lvl8pPr>
            <a:lvl9pPr marL="11216762" indent="0">
              <a:buNone/>
              <a:defRPr sz="306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0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73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829067" y="1119717"/>
            <a:ext cx="8083868" cy="17822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7465" y="1119717"/>
            <a:ext cx="23782973" cy="1782297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3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41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000" u="sng" baseline="0"/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02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423424" y="5262831"/>
            <a:ext cx="11887200" cy="881505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423424" y="6157444"/>
            <a:ext cx="118872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5148326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423424" y="1133979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423424" y="12198895"/>
            <a:ext cx="118872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5148326" y="6161001"/>
            <a:ext cx="11887200" cy="822376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5148326" y="1444747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5196882" y="15290694"/>
            <a:ext cx="11887200" cy="55373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2801602" y="5285237"/>
            <a:ext cx="118872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2801602" y="6157444"/>
            <a:ext cx="11887200" cy="1463919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939369" y="5262831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920693" y="6148211"/>
            <a:ext cx="17373600" cy="51509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19204725" y="1263579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920693" y="1133979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2" name="Content Placeholder 27"/>
          <p:cNvSpPr>
            <a:spLocks noGrp="1"/>
          </p:cNvSpPr>
          <p:nvPr>
            <p:ph sz="quarter" idx="18" hasCustomPrompt="1"/>
          </p:nvPr>
        </p:nvSpPr>
        <p:spPr>
          <a:xfrm>
            <a:off x="920693" y="12198895"/>
            <a:ext cx="17373600" cy="86291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19204725" y="13494897"/>
            <a:ext cx="17373600" cy="37053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19204725" y="17200248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19204725" y="18059346"/>
            <a:ext cx="17373600" cy="276865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19204725" y="5285237"/>
            <a:ext cx="1737360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19204725" y="6144335"/>
            <a:ext cx="17373600" cy="64914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8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5548897" y="836615"/>
            <a:ext cx="26392606" cy="1386075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72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5548897" y="2222690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5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5548897" y="3214962"/>
            <a:ext cx="26392606" cy="99227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44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Click here to add affiliations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815009" y="5262831"/>
            <a:ext cx="3586038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Introduction/Abstract (click to edit)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4" hasCustomPrompt="1"/>
          </p:nvPr>
        </p:nvSpPr>
        <p:spPr>
          <a:xfrm>
            <a:off x="806520" y="6140664"/>
            <a:ext cx="17604188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9" name="Text Placeholder 25"/>
          <p:cNvSpPr>
            <a:spLocks noGrp="1"/>
          </p:cNvSpPr>
          <p:nvPr>
            <p:ph type="body" sz="quarter" idx="15" hasCustomPrompt="1"/>
          </p:nvPr>
        </p:nvSpPr>
        <p:spPr>
          <a:xfrm>
            <a:off x="22637612" y="12489949"/>
            <a:ext cx="13940713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Conclusion (click to edit)</a:t>
            </a:r>
            <a:endParaRPr lang="en-US" dirty="0"/>
          </a:p>
        </p:txBody>
      </p:sp>
      <p:sp>
        <p:nvSpPr>
          <p:cNvPr id="31" name="Text Placeholder 25"/>
          <p:cNvSpPr>
            <a:spLocks noGrp="1"/>
          </p:cNvSpPr>
          <p:nvPr>
            <p:ph type="body" sz="quarter" idx="17" hasCustomPrompt="1"/>
          </p:nvPr>
        </p:nvSpPr>
        <p:spPr>
          <a:xfrm>
            <a:off x="806520" y="9474879"/>
            <a:ext cx="35771805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Methods (click to edit)</a:t>
            </a:r>
            <a:endParaRPr lang="en-US" dirty="0"/>
          </a:p>
        </p:txBody>
      </p:sp>
      <p:sp>
        <p:nvSpPr>
          <p:cNvPr id="34" name="Content Placeholder 27"/>
          <p:cNvSpPr>
            <a:spLocks noGrp="1"/>
          </p:cNvSpPr>
          <p:nvPr>
            <p:ph sz="quarter" idx="20" hasCustomPrompt="1"/>
          </p:nvPr>
        </p:nvSpPr>
        <p:spPr>
          <a:xfrm>
            <a:off x="22637612" y="13340627"/>
            <a:ext cx="13952018" cy="456152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35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22637611" y="17902149"/>
            <a:ext cx="14037780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References (click to edit)</a:t>
            </a:r>
            <a:endParaRPr lang="en-US" dirty="0"/>
          </a:p>
        </p:txBody>
      </p:sp>
      <p:sp>
        <p:nvSpPr>
          <p:cNvPr id="36" name="Content Placeholder 27"/>
          <p:cNvSpPr>
            <a:spLocks noGrp="1"/>
          </p:cNvSpPr>
          <p:nvPr>
            <p:ph sz="quarter" idx="22" hasCustomPrompt="1"/>
          </p:nvPr>
        </p:nvSpPr>
        <p:spPr>
          <a:xfrm>
            <a:off x="22637612" y="18761248"/>
            <a:ext cx="13940713" cy="20667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5" name="Text Placeholder 25"/>
          <p:cNvSpPr>
            <a:spLocks noGrp="1"/>
          </p:cNvSpPr>
          <p:nvPr>
            <p:ph type="body" sz="quarter" idx="23" hasCustomPrompt="1"/>
          </p:nvPr>
        </p:nvSpPr>
        <p:spPr>
          <a:xfrm>
            <a:off x="600331" y="12489949"/>
            <a:ext cx="20729129" cy="859098"/>
          </a:xfrm>
          <a:prstGeom prst="rect">
            <a:avLst/>
          </a:prstGeom>
          <a:solidFill>
            <a:srgbClr val="17375E"/>
          </a:solidFill>
        </p:spPr>
        <p:txBody>
          <a:bodyPr vert="horz" anchor="ctr"/>
          <a:lstStyle>
            <a:lvl1pPr marL="0" indent="0" algn="ctr">
              <a:buNone/>
              <a:defRPr sz="4000" u="sng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z="4000" dirty="0"/>
              <a:t>Results (click to edit)</a:t>
            </a:r>
            <a:endParaRPr lang="en-US" dirty="0"/>
          </a:p>
        </p:txBody>
      </p:sp>
      <p:sp>
        <p:nvSpPr>
          <p:cNvPr id="17" name="Content Placeholder 27"/>
          <p:cNvSpPr>
            <a:spLocks noGrp="1"/>
          </p:cNvSpPr>
          <p:nvPr>
            <p:ph sz="quarter" idx="24" hasCustomPrompt="1"/>
          </p:nvPr>
        </p:nvSpPr>
        <p:spPr>
          <a:xfrm>
            <a:off x="600331" y="13349047"/>
            <a:ext cx="20729129" cy="747895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16" name="Content Placeholder 27"/>
          <p:cNvSpPr>
            <a:spLocks noGrp="1"/>
          </p:cNvSpPr>
          <p:nvPr>
            <p:ph sz="quarter" idx="25" hasCustomPrompt="1"/>
          </p:nvPr>
        </p:nvSpPr>
        <p:spPr>
          <a:xfrm>
            <a:off x="19085568" y="6134640"/>
            <a:ext cx="17589824" cy="333421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1" name="Content Placeholder 27"/>
          <p:cNvSpPr>
            <a:spLocks noGrp="1"/>
          </p:cNvSpPr>
          <p:nvPr>
            <p:ph sz="quarter" idx="26" hasCustomPrompt="1"/>
          </p:nvPr>
        </p:nvSpPr>
        <p:spPr>
          <a:xfrm>
            <a:off x="806520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  <p:sp>
        <p:nvSpPr>
          <p:cNvPr id="22" name="Content Placeholder 27"/>
          <p:cNvSpPr>
            <a:spLocks noGrp="1"/>
          </p:cNvSpPr>
          <p:nvPr>
            <p:ph sz="quarter" idx="27" hasCustomPrompt="1"/>
          </p:nvPr>
        </p:nvSpPr>
        <p:spPr>
          <a:xfrm>
            <a:off x="19071203" y="10353233"/>
            <a:ext cx="17604188" cy="20518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sz="2800" dirty="0"/>
              <a:t>Click here to insert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77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6300" y="3441913"/>
            <a:ext cx="28117800" cy="7321973"/>
          </a:xfrm>
        </p:spPr>
        <p:txBody>
          <a:bodyPr anchor="b"/>
          <a:lstStyle>
            <a:lvl1pPr algn="ctr"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6300" y="11046250"/>
            <a:ext cx="28117800" cy="5077670"/>
          </a:xfrm>
        </p:spPr>
        <p:txBody>
          <a:bodyPr/>
          <a:lstStyle>
            <a:lvl1pPr marL="0" indent="0" algn="ctr">
              <a:buNone/>
              <a:defRPr sz="7360"/>
            </a:lvl1pPr>
            <a:lvl2pPr marL="1402095" indent="0" algn="ctr">
              <a:buNone/>
              <a:defRPr sz="6133"/>
            </a:lvl2pPr>
            <a:lvl3pPr marL="2804190" indent="0" algn="ctr">
              <a:buNone/>
              <a:defRPr sz="5520"/>
            </a:lvl3pPr>
            <a:lvl4pPr marL="4206286" indent="0" algn="ctr">
              <a:buNone/>
              <a:defRPr sz="4907"/>
            </a:lvl4pPr>
            <a:lvl5pPr marL="5608381" indent="0" algn="ctr">
              <a:buNone/>
              <a:defRPr sz="4907"/>
            </a:lvl5pPr>
            <a:lvl6pPr marL="7010476" indent="0" algn="ctr">
              <a:buNone/>
              <a:defRPr sz="4907"/>
            </a:lvl6pPr>
            <a:lvl7pPr marL="8412571" indent="0" algn="ctr">
              <a:buNone/>
              <a:defRPr sz="4907"/>
            </a:lvl7pPr>
            <a:lvl8pPr marL="9814667" indent="0" algn="ctr">
              <a:buNone/>
              <a:defRPr sz="4907"/>
            </a:lvl8pPr>
            <a:lvl9pPr marL="11216762" indent="0" algn="ctr">
              <a:buNone/>
              <a:defRPr sz="4907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1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57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7939" y="5243198"/>
            <a:ext cx="32335470" cy="8748393"/>
          </a:xfrm>
        </p:spPr>
        <p:txBody>
          <a:bodyPr anchor="b"/>
          <a:lstStyle>
            <a:lvl1pPr>
              <a:defRPr sz="18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7939" y="14074355"/>
            <a:ext cx="32335470" cy="4600573"/>
          </a:xfrm>
        </p:spPr>
        <p:txBody>
          <a:bodyPr/>
          <a:lstStyle>
            <a:lvl1pPr marL="0" indent="0">
              <a:buNone/>
              <a:defRPr sz="7360">
                <a:solidFill>
                  <a:schemeClr val="tx1">
                    <a:tint val="75000"/>
                  </a:schemeClr>
                </a:solidFill>
              </a:defRPr>
            </a:lvl1pPr>
            <a:lvl2pPr marL="1402095" indent="0">
              <a:buNone/>
              <a:defRPr sz="6133">
                <a:solidFill>
                  <a:schemeClr val="tx1">
                    <a:tint val="75000"/>
                  </a:schemeClr>
                </a:solidFill>
              </a:defRPr>
            </a:lvl2pPr>
            <a:lvl3pPr marL="2804190" indent="0">
              <a:buNone/>
              <a:defRPr sz="5520">
                <a:solidFill>
                  <a:schemeClr val="tx1">
                    <a:tint val="75000"/>
                  </a:schemeClr>
                </a:solidFill>
              </a:defRPr>
            </a:lvl3pPr>
            <a:lvl4pPr marL="420628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4pPr>
            <a:lvl5pPr marL="560838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5pPr>
            <a:lvl6pPr marL="7010476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6pPr>
            <a:lvl7pPr marL="8412571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7pPr>
            <a:lvl8pPr marL="9814667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8pPr>
            <a:lvl9pPr marL="11216762" indent="0">
              <a:buNone/>
              <a:defRPr sz="49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8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746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79515" y="5598583"/>
            <a:ext cx="15933420" cy="133441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914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>
            <a:spLocks/>
          </p:cNvSpPr>
          <p:nvPr userDrawn="1"/>
        </p:nvSpPr>
        <p:spPr>
          <a:xfrm>
            <a:off x="19202400" y="5258851"/>
            <a:ext cx="173736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718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>
            <a:spLocks/>
          </p:cNvSpPr>
          <p:nvPr userDrawn="1"/>
        </p:nvSpPr>
        <p:spPr>
          <a:xfrm>
            <a:off x="457200" y="5258851"/>
            <a:ext cx="36576000" cy="15545534"/>
          </a:xfrm>
          <a:prstGeom prst="roundRect">
            <a:avLst>
              <a:gd name="adj" fmla="val 655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83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9724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401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420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1672026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4020" indent="-1254020" algn="l" defTabSz="1672026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7042" indent="-1045016" algn="l" defTabSz="1672026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80065" indent="-836013" algn="l" defTabSz="1672026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2091" indent="-836013" algn="l" defTabSz="1672026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4118" indent="-836013" algn="l" defTabSz="1672026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6144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8170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40196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2222" indent="-836013" algn="l" defTabSz="1672026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2026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4052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6078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8104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60131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2157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4183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6209" algn="l" defTabSz="1672026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7465" y="1119718"/>
            <a:ext cx="32335470" cy="4065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7465" y="5598583"/>
            <a:ext cx="32335470" cy="1334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746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B328-75CA-4005-A4C5-18AD12D77EF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18695" y="19492808"/>
            <a:ext cx="1265301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77595" y="19492808"/>
            <a:ext cx="8435340" cy="111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E105-C718-4567-B2DB-A7442D8A7F6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37490400" cy="4891798"/>
            <a:chOff x="0" y="0"/>
            <a:chExt cx="37490400" cy="4891798"/>
          </a:xfrm>
          <a:solidFill>
            <a:schemeClr val="tx2">
              <a:lumMod val="75000"/>
            </a:schemeClr>
          </a:solidFill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37490400" cy="4797724"/>
            </a:xfrm>
            <a:prstGeom prst="rect">
              <a:avLst/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Connector 8"/>
            <p:cNvCxnSpPr/>
            <p:nvPr userDrawn="1"/>
          </p:nvCxnSpPr>
          <p:spPr>
            <a:xfrm flipH="1">
              <a:off x="0" y="4891798"/>
              <a:ext cx="37490400" cy="0"/>
            </a:xfrm>
            <a:prstGeom prst="line">
              <a:avLst/>
            </a:prstGeom>
            <a:grpFill/>
            <a:ln w="254000" cmpd="sng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671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804190" rtl="0" eaLnBrk="1" latinLnBrk="0" hangingPunct="1">
        <a:lnSpc>
          <a:spcPct val="90000"/>
        </a:lnSpc>
        <a:spcBef>
          <a:spcPct val="0"/>
        </a:spcBef>
        <a:buNone/>
        <a:defRPr sz="134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048" indent="-701048" algn="l" defTabSz="2804190" rtl="0" eaLnBrk="1" latinLnBrk="0" hangingPunct="1">
        <a:lnSpc>
          <a:spcPct val="90000"/>
        </a:lnSpc>
        <a:spcBef>
          <a:spcPts val="3067"/>
        </a:spcBef>
        <a:buFont typeface="Arial" panose="020B0604020202020204" pitchFamily="34" charset="0"/>
        <a:buChar char="•"/>
        <a:defRPr sz="8587" kern="1200">
          <a:solidFill>
            <a:schemeClr val="tx1"/>
          </a:solidFill>
          <a:latin typeface="+mn-lt"/>
          <a:ea typeface="+mn-ea"/>
          <a:cs typeface="+mn-cs"/>
        </a:defRPr>
      </a:lvl1pPr>
      <a:lvl2pPr marL="210314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7360" kern="1200">
          <a:solidFill>
            <a:schemeClr val="tx1"/>
          </a:solidFill>
          <a:latin typeface="+mn-lt"/>
          <a:ea typeface="+mn-ea"/>
          <a:cs typeface="+mn-cs"/>
        </a:defRPr>
      </a:lvl2pPr>
      <a:lvl3pPr marL="3505238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6133" kern="1200">
          <a:solidFill>
            <a:schemeClr val="tx1"/>
          </a:solidFill>
          <a:latin typeface="+mn-lt"/>
          <a:ea typeface="+mn-ea"/>
          <a:cs typeface="+mn-cs"/>
        </a:defRPr>
      </a:lvl3pPr>
      <a:lvl4pPr marL="4907333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630942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71152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9113619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10515714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917810" indent="-701048" algn="l" defTabSz="2804190" rtl="0" eaLnBrk="1" latinLnBrk="0" hangingPunct="1">
        <a:lnSpc>
          <a:spcPct val="90000"/>
        </a:lnSpc>
        <a:spcBef>
          <a:spcPts val="1533"/>
        </a:spcBef>
        <a:buFont typeface="Arial" panose="020B0604020202020204" pitchFamily="34" charset="0"/>
        <a:buChar char="•"/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1pPr>
      <a:lvl2pPr marL="1402095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2pPr>
      <a:lvl3pPr marL="2804190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3pPr>
      <a:lvl4pPr marL="420628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4pPr>
      <a:lvl5pPr marL="560838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5pPr>
      <a:lvl6pPr marL="7010476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6pPr>
      <a:lvl7pPr marL="8412571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7pPr>
      <a:lvl8pPr marL="9814667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8pPr>
      <a:lvl9pPr marL="11216762" algn="l" defTabSz="2804190" rtl="0" eaLnBrk="1" latinLnBrk="0" hangingPunct="1">
        <a:defRPr sz="5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INTRODUCTION (CLICK TO EDIT)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/>
              <a:t>This slide/poster size is 40.97x23.04 (16:9 aspect ratio)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Minimum font: 32pt (this may seem large, but at this poster size it’s not)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Recommended font Types: Calibri, Arial, Times New Roman</a:t>
            </a:r>
          </a:p>
          <a:p>
            <a:pPr marL="457200" indent="-457200">
              <a:buFont typeface="Arial"/>
              <a:buChar char="•"/>
            </a:pPr>
            <a:r>
              <a:rPr lang="en-US" dirty="0"/>
              <a:t>Up to four pages can be used. </a:t>
            </a:r>
            <a:r>
              <a:rPr lang="en-US" b="1" dirty="0"/>
              <a:t>This is only a template. All content may be modified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9227953" y="12492315"/>
            <a:ext cx="17373600" cy="859098"/>
          </a:xfrm>
        </p:spPr>
        <p:txBody>
          <a:bodyPr/>
          <a:lstStyle/>
          <a:p>
            <a:r>
              <a:rPr lang="en-US" dirty="0"/>
              <a:t>RESULTS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METHODS (CLICK TO EDIT)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0668" y="121538"/>
            <a:ext cx="10850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19204725" y="5262831"/>
            <a:ext cx="17373600" cy="859098"/>
          </a:xfrm>
        </p:spPr>
        <p:txBody>
          <a:bodyPr/>
          <a:lstStyle/>
          <a:p>
            <a:r>
              <a:rPr lang="en-US" dirty="0"/>
              <a:t>METHODS CONTINUED (CLICK TO EDIT)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19227952" y="13495338"/>
            <a:ext cx="17349635" cy="6226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20693" y="12492315"/>
            <a:ext cx="17392276" cy="7229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9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NUMBER CAN 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10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E-POSTER TEMPLATE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RESULTS CONTINUED (CLICK TO EDIT)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18745200" y="5262831"/>
            <a:ext cx="17373600" cy="859098"/>
          </a:xfrm>
        </p:spPr>
        <p:txBody>
          <a:bodyPr/>
          <a:lstStyle/>
          <a:p>
            <a:r>
              <a:rPr lang="en-US" dirty="0"/>
              <a:t>DISCLOSURE (CLICK TO EDIT)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0668" y="121538"/>
            <a:ext cx="1341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POSTER NUMBER -- PLEASE DO NOT DELETE OR FILL THIS SPACE SO A POSTER </a:t>
            </a:r>
            <a:r>
              <a:rPr lang="en-US" sz="3200">
                <a:solidFill>
                  <a:schemeClr val="bg1"/>
                </a:solidFill>
              </a:rPr>
              <a:t>NUMBER CAN </a:t>
            </a:r>
            <a:r>
              <a:rPr lang="en-US" sz="3200" dirty="0">
                <a:solidFill>
                  <a:schemeClr val="bg1"/>
                </a:solidFill>
              </a:rPr>
              <a:t>BE ADDED TO THE FINAL PRESENTATION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49266" y="11769346"/>
            <a:ext cx="17373600" cy="859098"/>
          </a:xfrm>
        </p:spPr>
        <p:txBody>
          <a:bodyPr/>
          <a:lstStyle/>
          <a:p>
            <a:r>
              <a:rPr lang="en-US" dirty="0"/>
              <a:t>CONCLUSION (CLICK TO EDIT)</a:t>
            </a:r>
          </a:p>
        </p:txBody>
      </p:sp>
      <p:sp>
        <p:nvSpPr>
          <p:cNvPr id="19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18676767" y="9634822"/>
            <a:ext cx="17373600" cy="859098"/>
          </a:xfrm>
        </p:spPr>
        <p:txBody>
          <a:bodyPr/>
          <a:lstStyle/>
          <a:p>
            <a:r>
              <a:rPr lang="en-US" dirty="0"/>
              <a:t>REFERENCES (CLICK TO EDIT)</a:t>
            </a:r>
          </a:p>
        </p:txBody>
      </p:sp>
      <p:sp>
        <p:nvSpPr>
          <p:cNvPr id="34" name="Content Placeholder 13"/>
          <p:cNvSpPr>
            <a:spLocks noGrp="1"/>
          </p:cNvSpPr>
          <p:nvPr>
            <p:ph sz="quarter" idx="18"/>
          </p:nvPr>
        </p:nvSpPr>
        <p:spPr>
          <a:xfrm>
            <a:off x="18773775" y="6252775"/>
            <a:ext cx="17345025" cy="3251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Content Placeholder 18"/>
          <p:cNvSpPr>
            <a:spLocks noGrp="1"/>
          </p:cNvSpPr>
          <p:nvPr>
            <p:ph sz="quarter" idx="24"/>
          </p:nvPr>
        </p:nvSpPr>
        <p:spPr>
          <a:xfrm>
            <a:off x="912076" y="13016868"/>
            <a:ext cx="17400894" cy="6491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18"/>
          <p:cNvSpPr>
            <a:spLocks noGrp="1"/>
          </p:cNvSpPr>
          <p:nvPr>
            <p:ph sz="quarter" idx="24"/>
          </p:nvPr>
        </p:nvSpPr>
        <p:spPr>
          <a:xfrm>
            <a:off x="18676767" y="10691293"/>
            <a:ext cx="17373600" cy="8817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9" name="Content Placeholder 25"/>
          <p:cNvSpPr txBox="1">
            <a:spLocks noGrp="1"/>
          </p:cNvSpPr>
          <p:nvPr>
            <p:ph sz="quarter" idx="20"/>
          </p:nvPr>
        </p:nvSpPr>
        <p:spPr>
          <a:xfrm>
            <a:off x="902179" y="6121929"/>
            <a:ext cx="17410790" cy="5335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22881"/>
      </p:ext>
    </p:extLst>
  </p:cSld>
  <p:clrMapOvr>
    <a:masterClrMapping/>
  </p:clrMapOvr>
</p:sld>
</file>

<file path=ppt/theme/theme1.xml><?xml version="1.0" encoding="utf-8"?>
<a:theme xmlns:a="http://schemas.openxmlformats.org/drawingml/2006/main" name="2 Column w/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 Background Bo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 Column w/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 Column with no box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ortrait 23 x 41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244</Words>
  <Application>Microsoft Office PowerPoint</Application>
  <PresentationFormat>Custom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2 Column w/boxes</vt:lpstr>
      <vt:lpstr>1 Background Box</vt:lpstr>
      <vt:lpstr>3 Column w/ no boxes</vt:lpstr>
      <vt:lpstr>2 Column with no boxes</vt:lpstr>
      <vt:lpstr>Portrait 23 x 41_1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at ePosterBoards LLC</dc:creator>
  <cp:lastModifiedBy>Heather Skinner</cp:lastModifiedBy>
  <cp:revision>46</cp:revision>
  <dcterms:created xsi:type="dcterms:W3CDTF">2013-11-25T16:31:35Z</dcterms:created>
  <dcterms:modified xsi:type="dcterms:W3CDTF">2018-10-09T12:56:53Z</dcterms:modified>
</cp:coreProperties>
</file>